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7" r:id="rId2"/>
    <p:sldId id="263" r:id="rId3"/>
    <p:sldId id="270" r:id="rId4"/>
    <p:sldId id="275" r:id="rId5"/>
    <p:sldId id="280" r:id="rId6"/>
    <p:sldId id="274" r:id="rId7"/>
    <p:sldId id="281" r:id="rId8"/>
    <p:sldId id="282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5FA644B-40BB-4821-8F8B-0BAE069B8E28}">
          <p14:sldIdLst>
            <p14:sldId id="257"/>
            <p14:sldId id="263"/>
            <p14:sldId id="270"/>
            <p14:sldId id="275"/>
            <p14:sldId id="280"/>
            <p14:sldId id="274"/>
            <p14:sldId id="281"/>
            <p14:sldId id="282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39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7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84C5AB-4985-482B-8589-CDB686EA6BC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54902A-BC29-4EA4-B0D7-6E50F04F57C7}">
      <dgm:prSet phldrT="[Text]"/>
      <dgm:spPr/>
      <dgm:t>
        <a:bodyPr/>
        <a:lstStyle/>
        <a:p>
          <a:r>
            <a:rPr lang="vi-VN" i="1" dirty="0"/>
            <a:t>Latency:</a:t>
          </a:r>
          <a:r>
            <a:rPr lang="vi-VN" dirty="0"/>
            <a:t> Độ trễ tính từ lúc request được khởi tạo, cho tới khi có byte đầu tiên của response nhận được từ server trả về</a:t>
          </a:r>
          <a:endParaRPr lang="en-US" dirty="0"/>
        </a:p>
      </dgm:t>
    </dgm:pt>
    <dgm:pt modelId="{8E3D4E7F-0743-4F63-8B08-5D4B685744B1}" type="parTrans" cxnId="{544FEABA-5B5F-4DB7-9747-177C5D2852B7}">
      <dgm:prSet/>
      <dgm:spPr/>
      <dgm:t>
        <a:bodyPr/>
        <a:lstStyle/>
        <a:p>
          <a:endParaRPr lang="en-US"/>
        </a:p>
      </dgm:t>
    </dgm:pt>
    <dgm:pt modelId="{B553417B-EF69-4AF2-9CFF-63B1FE86840E}" type="sibTrans" cxnId="{544FEABA-5B5F-4DB7-9747-177C5D2852B7}">
      <dgm:prSet/>
      <dgm:spPr/>
      <dgm:t>
        <a:bodyPr/>
        <a:lstStyle/>
        <a:p>
          <a:endParaRPr lang="en-US"/>
        </a:p>
      </dgm:t>
    </dgm:pt>
    <dgm:pt modelId="{827E0CF7-1BAB-4BD4-96F9-C20C0D8846EA}">
      <dgm:prSet/>
      <dgm:spPr/>
      <dgm:t>
        <a:bodyPr/>
        <a:lstStyle/>
        <a:p>
          <a:r>
            <a:rPr lang="en-US" i="1" dirty="0"/>
            <a:t>Bytes:</a:t>
          </a:r>
          <a:r>
            <a:rPr lang="en-US" dirty="0"/>
            <a:t> </a:t>
          </a:r>
          <a:r>
            <a:rPr lang="en-US" dirty="0" err="1"/>
            <a:t>Lượng</a:t>
          </a:r>
          <a:r>
            <a:rPr lang="en-US" dirty="0"/>
            <a:t> </a:t>
          </a:r>
          <a:r>
            <a:rPr lang="en-US" dirty="0" err="1"/>
            <a:t>dữ</a:t>
          </a:r>
          <a:r>
            <a:rPr lang="en-US" dirty="0"/>
            <a:t> </a:t>
          </a:r>
          <a:r>
            <a:rPr lang="en-US" dirty="0" err="1"/>
            <a:t>liệu</a:t>
          </a:r>
          <a:r>
            <a:rPr lang="en-US" dirty="0"/>
            <a:t> server </a:t>
          </a:r>
          <a:r>
            <a:rPr lang="en-US" dirty="0" err="1"/>
            <a:t>truy</a:t>
          </a:r>
          <a:r>
            <a:rPr lang="en-US" dirty="0"/>
            <a:t> </a:t>
          </a:r>
          <a:r>
            <a:rPr lang="en-US" dirty="0" err="1"/>
            <a:t>vấn</a:t>
          </a:r>
          <a:r>
            <a:rPr lang="en-US" dirty="0"/>
            <a:t> </a:t>
          </a:r>
          <a:r>
            <a:rPr lang="en-US" dirty="0" err="1"/>
            <a:t>và</a:t>
          </a:r>
          <a:r>
            <a:rPr lang="en-US" dirty="0"/>
            <a:t> </a:t>
          </a:r>
          <a:r>
            <a:rPr lang="en-US" dirty="0" err="1"/>
            <a:t>trả</a:t>
          </a:r>
          <a:r>
            <a:rPr lang="en-US" dirty="0"/>
            <a:t> </a:t>
          </a:r>
          <a:r>
            <a:rPr lang="en-US" dirty="0" err="1"/>
            <a:t>về</a:t>
          </a:r>
          <a:endParaRPr lang="en-US" dirty="0"/>
        </a:p>
      </dgm:t>
    </dgm:pt>
    <dgm:pt modelId="{DDEFA6A0-8D9A-410A-AAAB-B0F90027EAB7}" type="parTrans" cxnId="{9C0B1DAB-CB56-419A-89DC-0737A9338B95}">
      <dgm:prSet/>
      <dgm:spPr/>
      <dgm:t>
        <a:bodyPr/>
        <a:lstStyle/>
        <a:p>
          <a:endParaRPr lang="en-US"/>
        </a:p>
      </dgm:t>
    </dgm:pt>
    <dgm:pt modelId="{1AAC94A0-2B5F-452E-85A0-DA717D950E6E}" type="sibTrans" cxnId="{9C0B1DAB-CB56-419A-89DC-0737A9338B95}">
      <dgm:prSet/>
      <dgm:spPr/>
      <dgm:t>
        <a:bodyPr/>
        <a:lstStyle/>
        <a:p>
          <a:endParaRPr lang="en-US"/>
        </a:p>
      </dgm:t>
    </dgm:pt>
    <dgm:pt modelId="{55A7E96F-E322-44F8-B20E-2532E6666B3C}">
      <dgm:prSet/>
      <dgm:spPr/>
      <dgm:t>
        <a:bodyPr/>
        <a:lstStyle/>
        <a:p>
          <a:r>
            <a:rPr lang="en-US" i="1" dirty="0"/>
            <a:t>Median:</a:t>
          </a:r>
          <a:r>
            <a:rPr lang="en-US" dirty="0"/>
            <a:t> </a:t>
          </a:r>
          <a:r>
            <a:rPr lang="en-US" dirty="0" err="1"/>
            <a:t>Trung</a:t>
          </a:r>
          <a:r>
            <a:rPr lang="en-US" dirty="0"/>
            <a:t> </a:t>
          </a:r>
          <a:r>
            <a:rPr lang="en-US" dirty="0" err="1"/>
            <a:t>vị</a:t>
          </a:r>
          <a:r>
            <a:rPr lang="en-US" dirty="0"/>
            <a:t> </a:t>
          </a:r>
          <a:r>
            <a:rPr lang="en-US" dirty="0" err="1"/>
            <a:t>xử</a:t>
          </a:r>
          <a:r>
            <a:rPr lang="en-US" dirty="0"/>
            <a:t> </a:t>
          </a:r>
          <a:r>
            <a:rPr lang="en-US" dirty="0" err="1"/>
            <a:t>lý</a:t>
          </a:r>
          <a:r>
            <a:rPr lang="en-US" dirty="0"/>
            <a:t> </a:t>
          </a:r>
          <a:r>
            <a:rPr lang="en-US" dirty="0" err="1"/>
            <a:t>yêu</a:t>
          </a:r>
          <a:r>
            <a:rPr lang="en-US" dirty="0"/>
            <a:t> </a:t>
          </a:r>
          <a:r>
            <a:rPr lang="en-US" dirty="0" err="1"/>
            <a:t>cầu</a:t>
          </a:r>
          <a:r>
            <a:rPr lang="en-US" dirty="0"/>
            <a:t> </a:t>
          </a:r>
          <a:r>
            <a:rPr lang="en-US" dirty="0" err="1"/>
            <a:t>được</a:t>
          </a:r>
          <a:r>
            <a:rPr lang="en-US" dirty="0"/>
            <a:t> </a:t>
          </a:r>
          <a:r>
            <a:rPr lang="en-US" dirty="0" err="1"/>
            <a:t>tính</a:t>
          </a:r>
          <a:r>
            <a:rPr lang="en-US" dirty="0"/>
            <a:t> </a:t>
          </a:r>
          <a:r>
            <a:rPr lang="en-US" dirty="0" err="1"/>
            <a:t>bằng</a:t>
          </a:r>
          <a:r>
            <a:rPr lang="en-US" dirty="0"/>
            <a:t> </a:t>
          </a:r>
          <a:r>
            <a:rPr lang="en-US" dirty="0" err="1"/>
            <a:t>milisecond</a:t>
          </a:r>
          <a:endParaRPr lang="en-US" dirty="0"/>
        </a:p>
      </dgm:t>
    </dgm:pt>
    <dgm:pt modelId="{614AD53D-092E-4FD1-A476-080E4014E343}" type="parTrans" cxnId="{D804F9D7-D1BF-498F-AC2D-3338BFD67297}">
      <dgm:prSet/>
      <dgm:spPr/>
      <dgm:t>
        <a:bodyPr/>
        <a:lstStyle/>
        <a:p>
          <a:endParaRPr lang="en-US"/>
        </a:p>
      </dgm:t>
    </dgm:pt>
    <dgm:pt modelId="{7B35EE99-454E-437A-B190-62CBBC882380}" type="sibTrans" cxnId="{D804F9D7-D1BF-498F-AC2D-3338BFD67297}">
      <dgm:prSet/>
      <dgm:spPr/>
      <dgm:t>
        <a:bodyPr/>
        <a:lstStyle/>
        <a:p>
          <a:endParaRPr lang="en-US"/>
        </a:p>
      </dgm:t>
    </dgm:pt>
    <dgm:pt modelId="{A74FC2F0-92A9-4E87-B974-CF1A15792E01}">
      <dgm:prSet/>
      <dgm:spPr/>
      <dgm:t>
        <a:bodyPr/>
        <a:lstStyle/>
        <a:p>
          <a:r>
            <a:rPr lang="vi-VN" i="1" dirty="0"/>
            <a:t>Average:</a:t>
          </a:r>
          <a:r>
            <a:rPr lang="vi-VN" dirty="0"/>
            <a:t> Trung bình xử lý yêu cầu được tính bằng milisecond</a:t>
          </a:r>
          <a:endParaRPr lang="en-US" dirty="0"/>
        </a:p>
      </dgm:t>
    </dgm:pt>
    <dgm:pt modelId="{F8398288-96F8-4D6D-BBFA-9B0E66F36408}" type="parTrans" cxnId="{62251B9B-4A4C-4FE7-BA2F-402ABD21BACE}">
      <dgm:prSet/>
      <dgm:spPr/>
      <dgm:t>
        <a:bodyPr/>
        <a:lstStyle/>
        <a:p>
          <a:endParaRPr lang="en-US"/>
        </a:p>
      </dgm:t>
    </dgm:pt>
    <dgm:pt modelId="{37CBEE47-0C5E-4E95-91A0-098261B7A03D}" type="sibTrans" cxnId="{62251B9B-4A4C-4FE7-BA2F-402ABD21BACE}">
      <dgm:prSet/>
      <dgm:spPr/>
      <dgm:t>
        <a:bodyPr/>
        <a:lstStyle/>
        <a:p>
          <a:endParaRPr lang="en-US"/>
        </a:p>
      </dgm:t>
    </dgm:pt>
    <dgm:pt modelId="{9E42FDF6-5A2E-4E94-9A02-A7BA73EED6C0}">
      <dgm:prSet/>
      <dgm:spPr/>
      <dgm:t>
        <a:bodyPr/>
        <a:lstStyle/>
        <a:p>
          <a:r>
            <a:rPr lang="en-US" dirty="0"/>
            <a:t>Throughput: </a:t>
          </a:r>
          <a:r>
            <a:rPr lang="en-US" dirty="0" err="1"/>
            <a:t>Thông</a:t>
          </a:r>
          <a:r>
            <a:rPr lang="en-US" dirty="0"/>
            <a:t> </a:t>
          </a:r>
          <a:r>
            <a:rPr lang="en-US" dirty="0" err="1"/>
            <a:t>lượng</a:t>
          </a:r>
          <a:r>
            <a:rPr lang="en-US" dirty="0"/>
            <a:t> </a:t>
          </a:r>
          <a:r>
            <a:rPr lang="en-US" dirty="0" err="1"/>
            <a:t>của</a:t>
          </a:r>
          <a:r>
            <a:rPr lang="en-US" dirty="0"/>
            <a:t> </a:t>
          </a:r>
          <a:r>
            <a:rPr lang="en-US" dirty="0" err="1"/>
            <a:t>mạng</a:t>
          </a:r>
          <a:r>
            <a:rPr lang="en-US" dirty="0"/>
            <a:t> (</a:t>
          </a:r>
          <a:r>
            <a:rPr lang="en-US" dirty="0" err="1"/>
            <a:t>Số</a:t>
          </a:r>
          <a:r>
            <a:rPr lang="en-US" dirty="0"/>
            <a:t> </a:t>
          </a:r>
          <a:r>
            <a:rPr lang="en-US" dirty="0" err="1"/>
            <a:t>lượng</a:t>
          </a:r>
          <a:r>
            <a:rPr lang="en-US" dirty="0"/>
            <a:t> request </a:t>
          </a:r>
          <a:r>
            <a:rPr lang="en-US" dirty="0" err="1"/>
            <a:t>trên</a:t>
          </a:r>
          <a:r>
            <a:rPr lang="en-US" dirty="0"/>
            <a:t> </a:t>
          </a:r>
          <a:r>
            <a:rPr lang="en-US" dirty="0" err="1"/>
            <a:t>giây</a:t>
          </a:r>
          <a:r>
            <a:rPr lang="en-US" dirty="0"/>
            <a:t> - KB/s)</a:t>
          </a:r>
        </a:p>
      </dgm:t>
    </dgm:pt>
    <dgm:pt modelId="{E7B7A38F-3573-453F-8ACD-9F5CBDE2CFFF}" type="parTrans" cxnId="{85043312-D09B-46F8-B65D-76F728B6A69B}">
      <dgm:prSet/>
      <dgm:spPr/>
      <dgm:t>
        <a:bodyPr/>
        <a:lstStyle/>
        <a:p>
          <a:endParaRPr lang="en-US"/>
        </a:p>
      </dgm:t>
    </dgm:pt>
    <dgm:pt modelId="{981AAEFB-17C5-4014-9A9E-4704671279E4}" type="sibTrans" cxnId="{85043312-D09B-46F8-B65D-76F728B6A69B}">
      <dgm:prSet/>
      <dgm:spPr/>
      <dgm:t>
        <a:bodyPr/>
        <a:lstStyle/>
        <a:p>
          <a:endParaRPr lang="en-US"/>
        </a:p>
      </dgm:t>
    </dgm:pt>
    <dgm:pt modelId="{86D73A7E-D017-4967-B736-C2E602A77D09}">
      <dgm:prSet/>
      <dgm:spPr/>
      <dgm:t>
        <a:bodyPr/>
        <a:lstStyle/>
        <a:p>
          <a:r>
            <a:rPr lang="en-US" i="1" dirty="0"/>
            <a:t>Min, Max:</a:t>
          </a:r>
          <a:r>
            <a:rPr lang="en-US" dirty="0"/>
            <a:t> Latency </a:t>
          </a:r>
          <a:r>
            <a:rPr lang="en-US" dirty="0" err="1"/>
            <a:t>nhỏ</a:t>
          </a:r>
          <a:r>
            <a:rPr lang="en-US" dirty="0"/>
            <a:t> </a:t>
          </a:r>
          <a:r>
            <a:rPr lang="en-US" dirty="0" err="1"/>
            <a:t>nhất</a:t>
          </a:r>
          <a:r>
            <a:rPr lang="en-US" dirty="0"/>
            <a:t> </a:t>
          </a:r>
          <a:r>
            <a:rPr lang="en-US" dirty="0" err="1"/>
            <a:t>và</a:t>
          </a:r>
          <a:r>
            <a:rPr lang="en-US" dirty="0"/>
            <a:t> </a:t>
          </a:r>
          <a:r>
            <a:rPr lang="en-US" dirty="0" err="1"/>
            <a:t>lớn</a:t>
          </a:r>
          <a:r>
            <a:rPr lang="en-US" dirty="0"/>
            <a:t> </a:t>
          </a:r>
          <a:r>
            <a:rPr lang="en-US" dirty="0" err="1"/>
            <a:t>nhất</a:t>
          </a:r>
          <a:r>
            <a:rPr lang="en-US" dirty="0"/>
            <a:t> </a:t>
          </a:r>
          <a:r>
            <a:rPr lang="en-US" dirty="0" err="1"/>
            <a:t>trong</a:t>
          </a:r>
          <a:r>
            <a:rPr lang="en-US" dirty="0"/>
            <a:t> </a:t>
          </a:r>
          <a:r>
            <a:rPr lang="en-US" dirty="0" err="1"/>
            <a:t>các</a:t>
          </a:r>
          <a:r>
            <a:rPr lang="en-US" dirty="0"/>
            <a:t> </a:t>
          </a:r>
          <a:r>
            <a:rPr lang="en-US" dirty="0" err="1"/>
            <a:t>trường</a:t>
          </a:r>
          <a:r>
            <a:rPr lang="en-US" dirty="0"/>
            <a:t> </a:t>
          </a:r>
          <a:r>
            <a:rPr lang="en-US" dirty="0" err="1"/>
            <a:t>hợp</a:t>
          </a:r>
          <a:r>
            <a:rPr lang="en-US" dirty="0"/>
            <a:t> </a:t>
          </a:r>
          <a:r>
            <a:rPr lang="en-US" dirty="0" err="1"/>
            <a:t>mô</a:t>
          </a:r>
          <a:r>
            <a:rPr lang="en-US" dirty="0"/>
            <a:t> </a:t>
          </a:r>
          <a:r>
            <a:rPr lang="en-US" dirty="0" err="1"/>
            <a:t>phỏng</a:t>
          </a:r>
          <a:endParaRPr lang="en-US" dirty="0"/>
        </a:p>
      </dgm:t>
    </dgm:pt>
    <dgm:pt modelId="{DCCB06F8-C9CC-413D-8486-CA0C81FA3952}" type="parTrans" cxnId="{AE324E11-84F0-47B2-8AD9-19B5AFED3B3E}">
      <dgm:prSet/>
      <dgm:spPr/>
      <dgm:t>
        <a:bodyPr/>
        <a:lstStyle/>
        <a:p>
          <a:endParaRPr lang="en-US"/>
        </a:p>
      </dgm:t>
    </dgm:pt>
    <dgm:pt modelId="{F007CDFB-C27B-465C-B825-7EA0F26C9383}" type="sibTrans" cxnId="{AE324E11-84F0-47B2-8AD9-19B5AFED3B3E}">
      <dgm:prSet/>
      <dgm:spPr/>
      <dgm:t>
        <a:bodyPr/>
        <a:lstStyle/>
        <a:p>
          <a:endParaRPr lang="en-US"/>
        </a:p>
      </dgm:t>
    </dgm:pt>
    <dgm:pt modelId="{6578C6A4-E49A-4F9B-995F-642BDD1EE49A}" type="pres">
      <dgm:prSet presAssocID="{0584C5AB-4985-482B-8589-CDB686EA6BC5}" presName="linear" presStyleCnt="0">
        <dgm:presLayoutVars>
          <dgm:animLvl val="lvl"/>
          <dgm:resizeHandles val="exact"/>
        </dgm:presLayoutVars>
      </dgm:prSet>
      <dgm:spPr/>
    </dgm:pt>
    <dgm:pt modelId="{652C9FA4-B5B1-497E-9E92-AF5B63B991AA}" type="pres">
      <dgm:prSet presAssocID="{3154902A-BC29-4EA4-B0D7-6E50F04F57C7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E3AA12D8-4C50-4CB7-9D76-267C583ACCFA}" type="pres">
      <dgm:prSet presAssocID="{B553417B-EF69-4AF2-9CFF-63B1FE86840E}" presName="spacer" presStyleCnt="0"/>
      <dgm:spPr/>
    </dgm:pt>
    <dgm:pt modelId="{52A6D78C-C635-460E-8A00-742EDD2F69DF}" type="pres">
      <dgm:prSet presAssocID="{A74FC2F0-92A9-4E87-B974-CF1A15792E01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A6A7426D-CFA7-40DA-9B00-110645A31723}" type="pres">
      <dgm:prSet presAssocID="{37CBEE47-0C5E-4E95-91A0-098261B7A03D}" presName="spacer" presStyleCnt="0"/>
      <dgm:spPr/>
    </dgm:pt>
    <dgm:pt modelId="{08226527-41F0-4171-8F77-21DEFD700217}" type="pres">
      <dgm:prSet presAssocID="{55A7E96F-E322-44F8-B20E-2532E6666B3C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BAE51373-2645-4CC3-ADA5-A0E896755140}" type="pres">
      <dgm:prSet presAssocID="{7B35EE99-454E-437A-B190-62CBBC882380}" presName="spacer" presStyleCnt="0"/>
      <dgm:spPr/>
    </dgm:pt>
    <dgm:pt modelId="{B567527C-A886-45CC-8A5D-BF9B14F685B0}" type="pres">
      <dgm:prSet presAssocID="{827E0CF7-1BAB-4BD4-96F9-C20C0D8846EA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27296901-2AE9-44F0-81CC-FE742B42D0AB}" type="pres">
      <dgm:prSet presAssocID="{1AAC94A0-2B5F-452E-85A0-DA717D950E6E}" presName="spacer" presStyleCnt="0"/>
      <dgm:spPr/>
    </dgm:pt>
    <dgm:pt modelId="{3789E6DF-E2B2-488E-8624-ECDCD83CDD6B}" type="pres">
      <dgm:prSet presAssocID="{9E42FDF6-5A2E-4E94-9A02-A7BA73EED6C0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B79A236C-BF45-4B96-9CBC-FA3E681F8A4B}" type="pres">
      <dgm:prSet presAssocID="{981AAEFB-17C5-4014-9A9E-4704671279E4}" presName="spacer" presStyleCnt="0"/>
      <dgm:spPr/>
    </dgm:pt>
    <dgm:pt modelId="{4D5834CE-7E9E-4486-99CB-B16819B37217}" type="pres">
      <dgm:prSet presAssocID="{86D73A7E-D017-4967-B736-C2E602A77D09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AE324E11-84F0-47B2-8AD9-19B5AFED3B3E}" srcId="{0584C5AB-4985-482B-8589-CDB686EA6BC5}" destId="{86D73A7E-D017-4967-B736-C2E602A77D09}" srcOrd="5" destOrd="0" parTransId="{DCCB06F8-C9CC-413D-8486-CA0C81FA3952}" sibTransId="{F007CDFB-C27B-465C-B825-7EA0F26C9383}"/>
    <dgm:cxn modelId="{85043312-D09B-46F8-B65D-76F728B6A69B}" srcId="{0584C5AB-4985-482B-8589-CDB686EA6BC5}" destId="{9E42FDF6-5A2E-4E94-9A02-A7BA73EED6C0}" srcOrd="4" destOrd="0" parTransId="{E7B7A38F-3573-453F-8ACD-9F5CBDE2CFFF}" sibTransId="{981AAEFB-17C5-4014-9A9E-4704671279E4}"/>
    <dgm:cxn modelId="{7AFDC226-6F1B-43FB-99D3-59F9A14EE1CF}" type="presOf" srcId="{3154902A-BC29-4EA4-B0D7-6E50F04F57C7}" destId="{652C9FA4-B5B1-497E-9E92-AF5B63B991AA}" srcOrd="0" destOrd="0" presId="urn:microsoft.com/office/officeart/2005/8/layout/vList2"/>
    <dgm:cxn modelId="{D747006B-6576-4577-952F-2E9A61C17B8C}" type="presOf" srcId="{86D73A7E-D017-4967-B736-C2E602A77D09}" destId="{4D5834CE-7E9E-4486-99CB-B16819B37217}" srcOrd="0" destOrd="0" presId="urn:microsoft.com/office/officeart/2005/8/layout/vList2"/>
    <dgm:cxn modelId="{62251B9B-4A4C-4FE7-BA2F-402ABD21BACE}" srcId="{0584C5AB-4985-482B-8589-CDB686EA6BC5}" destId="{A74FC2F0-92A9-4E87-B974-CF1A15792E01}" srcOrd="1" destOrd="0" parTransId="{F8398288-96F8-4D6D-BBFA-9B0E66F36408}" sibTransId="{37CBEE47-0C5E-4E95-91A0-098261B7A03D}"/>
    <dgm:cxn modelId="{9C0B1DAB-CB56-419A-89DC-0737A9338B95}" srcId="{0584C5AB-4985-482B-8589-CDB686EA6BC5}" destId="{827E0CF7-1BAB-4BD4-96F9-C20C0D8846EA}" srcOrd="3" destOrd="0" parTransId="{DDEFA6A0-8D9A-410A-AAAB-B0F90027EAB7}" sibTransId="{1AAC94A0-2B5F-452E-85A0-DA717D950E6E}"/>
    <dgm:cxn modelId="{447608AE-8D30-42A5-85DF-28B36DA0F0AC}" type="presOf" srcId="{55A7E96F-E322-44F8-B20E-2532E6666B3C}" destId="{08226527-41F0-4171-8F77-21DEFD700217}" srcOrd="0" destOrd="0" presId="urn:microsoft.com/office/officeart/2005/8/layout/vList2"/>
    <dgm:cxn modelId="{544FEABA-5B5F-4DB7-9747-177C5D2852B7}" srcId="{0584C5AB-4985-482B-8589-CDB686EA6BC5}" destId="{3154902A-BC29-4EA4-B0D7-6E50F04F57C7}" srcOrd="0" destOrd="0" parTransId="{8E3D4E7F-0743-4F63-8B08-5D4B685744B1}" sibTransId="{B553417B-EF69-4AF2-9CFF-63B1FE86840E}"/>
    <dgm:cxn modelId="{E82345D5-29D9-44D6-B9D8-8C4AD5512C7B}" type="presOf" srcId="{9E42FDF6-5A2E-4E94-9A02-A7BA73EED6C0}" destId="{3789E6DF-E2B2-488E-8624-ECDCD83CDD6B}" srcOrd="0" destOrd="0" presId="urn:microsoft.com/office/officeart/2005/8/layout/vList2"/>
    <dgm:cxn modelId="{D804F9D7-D1BF-498F-AC2D-3338BFD67297}" srcId="{0584C5AB-4985-482B-8589-CDB686EA6BC5}" destId="{55A7E96F-E322-44F8-B20E-2532E6666B3C}" srcOrd="2" destOrd="0" parTransId="{614AD53D-092E-4FD1-A476-080E4014E343}" sibTransId="{7B35EE99-454E-437A-B190-62CBBC882380}"/>
    <dgm:cxn modelId="{F7497CF2-67A3-4D34-B3BA-4CDCFC224A0F}" type="presOf" srcId="{A74FC2F0-92A9-4E87-B974-CF1A15792E01}" destId="{52A6D78C-C635-460E-8A00-742EDD2F69DF}" srcOrd="0" destOrd="0" presId="urn:microsoft.com/office/officeart/2005/8/layout/vList2"/>
    <dgm:cxn modelId="{F7F961F6-1B53-4C85-9367-B95BAAAFFFBE}" type="presOf" srcId="{827E0CF7-1BAB-4BD4-96F9-C20C0D8846EA}" destId="{B567527C-A886-45CC-8A5D-BF9B14F685B0}" srcOrd="0" destOrd="0" presId="urn:microsoft.com/office/officeart/2005/8/layout/vList2"/>
    <dgm:cxn modelId="{05F048F7-BC1E-40B0-BBDF-CA235C718690}" type="presOf" srcId="{0584C5AB-4985-482B-8589-CDB686EA6BC5}" destId="{6578C6A4-E49A-4F9B-995F-642BDD1EE49A}" srcOrd="0" destOrd="0" presId="urn:microsoft.com/office/officeart/2005/8/layout/vList2"/>
    <dgm:cxn modelId="{AFE2359D-B940-485C-906F-1409BD8E7E84}" type="presParOf" srcId="{6578C6A4-E49A-4F9B-995F-642BDD1EE49A}" destId="{652C9FA4-B5B1-497E-9E92-AF5B63B991AA}" srcOrd="0" destOrd="0" presId="urn:microsoft.com/office/officeart/2005/8/layout/vList2"/>
    <dgm:cxn modelId="{F3C94216-1762-4F28-8CFE-08D8770A4ED2}" type="presParOf" srcId="{6578C6A4-E49A-4F9B-995F-642BDD1EE49A}" destId="{E3AA12D8-4C50-4CB7-9D76-267C583ACCFA}" srcOrd="1" destOrd="0" presId="urn:microsoft.com/office/officeart/2005/8/layout/vList2"/>
    <dgm:cxn modelId="{006BFAB0-4EDE-4384-8D5A-2945EA50A635}" type="presParOf" srcId="{6578C6A4-E49A-4F9B-995F-642BDD1EE49A}" destId="{52A6D78C-C635-460E-8A00-742EDD2F69DF}" srcOrd="2" destOrd="0" presId="urn:microsoft.com/office/officeart/2005/8/layout/vList2"/>
    <dgm:cxn modelId="{CA03F9DA-3DA8-4A38-A483-D85593657874}" type="presParOf" srcId="{6578C6A4-E49A-4F9B-995F-642BDD1EE49A}" destId="{A6A7426D-CFA7-40DA-9B00-110645A31723}" srcOrd="3" destOrd="0" presId="urn:microsoft.com/office/officeart/2005/8/layout/vList2"/>
    <dgm:cxn modelId="{1CB08DE7-5871-4DB0-AFB1-76C851867447}" type="presParOf" srcId="{6578C6A4-E49A-4F9B-995F-642BDD1EE49A}" destId="{08226527-41F0-4171-8F77-21DEFD700217}" srcOrd="4" destOrd="0" presId="urn:microsoft.com/office/officeart/2005/8/layout/vList2"/>
    <dgm:cxn modelId="{5D1DD5C0-4C3A-4167-AB0D-E004AA7094A9}" type="presParOf" srcId="{6578C6A4-E49A-4F9B-995F-642BDD1EE49A}" destId="{BAE51373-2645-4CC3-ADA5-A0E896755140}" srcOrd="5" destOrd="0" presId="urn:microsoft.com/office/officeart/2005/8/layout/vList2"/>
    <dgm:cxn modelId="{8B63F792-FCAE-4684-A7D2-6CEAD7760812}" type="presParOf" srcId="{6578C6A4-E49A-4F9B-995F-642BDD1EE49A}" destId="{B567527C-A886-45CC-8A5D-BF9B14F685B0}" srcOrd="6" destOrd="0" presId="urn:microsoft.com/office/officeart/2005/8/layout/vList2"/>
    <dgm:cxn modelId="{F11B54C4-8D3C-49AA-BF1F-D095015A279D}" type="presParOf" srcId="{6578C6A4-E49A-4F9B-995F-642BDD1EE49A}" destId="{27296901-2AE9-44F0-81CC-FE742B42D0AB}" srcOrd="7" destOrd="0" presId="urn:microsoft.com/office/officeart/2005/8/layout/vList2"/>
    <dgm:cxn modelId="{CDC0ABAC-2C79-4715-9205-2F36BF0F3B6B}" type="presParOf" srcId="{6578C6A4-E49A-4F9B-995F-642BDD1EE49A}" destId="{3789E6DF-E2B2-488E-8624-ECDCD83CDD6B}" srcOrd="8" destOrd="0" presId="urn:microsoft.com/office/officeart/2005/8/layout/vList2"/>
    <dgm:cxn modelId="{F82BF6F0-02B4-4D22-AE4F-681426C5E4A6}" type="presParOf" srcId="{6578C6A4-E49A-4F9B-995F-642BDD1EE49A}" destId="{B79A236C-BF45-4B96-9CBC-FA3E681F8A4B}" srcOrd="9" destOrd="0" presId="urn:microsoft.com/office/officeart/2005/8/layout/vList2"/>
    <dgm:cxn modelId="{48252E5A-B44F-42E4-8309-D47C055E3CC5}" type="presParOf" srcId="{6578C6A4-E49A-4F9B-995F-642BDD1EE49A}" destId="{4D5834CE-7E9E-4486-99CB-B16819B37217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2C9FA4-B5B1-497E-9E92-AF5B63B991AA}">
      <dsp:nvSpPr>
        <dsp:cNvPr id="0" name=""/>
        <dsp:cNvSpPr/>
      </dsp:nvSpPr>
      <dsp:spPr>
        <a:xfrm>
          <a:off x="0" y="360687"/>
          <a:ext cx="4438627" cy="4777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200" i="1" kern="1200" dirty="0"/>
            <a:t>Latency:</a:t>
          </a:r>
          <a:r>
            <a:rPr lang="vi-VN" sz="1200" kern="1200" dirty="0"/>
            <a:t> Độ trễ tính từ lúc request được khởi tạo, cho tới khi có byte đầu tiên của response nhận được từ server trả về</a:t>
          </a:r>
          <a:endParaRPr lang="en-US" sz="1200" kern="1200" dirty="0"/>
        </a:p>
      </dsp:txBody>
      <dsp:txXfrm>
        <a:off x="23324" y="384011"/>
        <a:ext cx="4391979" cy="431150"/>
      </dsp:txXfrm>
    </dsp:sp>
    <dsp:sp modelId="{52A6D78C-C635-460E-8A00-742EDD2F69DF}">
      <dsp:nvSpPr>
        <dsp:cNvPr id="0" name=""/>
        <dsp:cNvSpPr/>
      </dsp:nvSpPr>
      <dsp:spPr>
        <a:xfrm>
          <a:off x="0" y="873046"/>
          <a:ext cx="4438627" cy="4777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200" i="1" kern="1200" dirty="0"/>
            <a:t>Average:</a:t>
          </a:r>
          <a:r>
            <a:rPr lang="vi-VN" sz="1200" kern="1200" dirty="0"/>
            <a:t> Trung bình xử lý yêu cầu được tính bằng milisecond</a:t>
          </a:r>
          <a:endParaRPr lang="en-US" sz="1200" kern="1200" dirty="0"/>
        </a:p>
      </dsp:txBody>
      <dsp:txXfrm>
        <a:off x="23324" y="896370"/>
        <a:ext cx="4391979" cy="431150"/>
      </dsp:txXfrm>
    </dsp:sp>
    <dsp:sp modelId="{08226527-41F0-4171-8F77-21DEFD700217}">
      <dsp:nvSpPr>
        <dsp:cNvPr id="0" name=""/>
        <dsp:cNvSpPr/>
      </dsp:nvSpPr>
      <dsp:spPr>
        <a:xfrm>
          <a:off x="0" y="1385405"/>
          <a:ext cx="4438627" cy="4777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1" kern="1200" dirty="0"/>
            <a:t>Median:</a:t>
          </a:r>
          <a:r>
            <a:rPr lang="en-US" sz="1200" kern="1200" dirty="0"/>
            <a:t> </a:t>
          </a:r>
          <a:r>
            <a:rPr lang="en-US" sz="1200" kern="1200" dirty="0" err="1"/>
            <a:t>Trung</a:t>
          </a:r>
          <a:r>
            <a:rPr lang="en-US" sz="1200" kern="1200" dirty="0"/>
            <a:t> </a:t>
          </a:r>
          <a:r>
            <a:rPr lang="en-US" sz="1200" kern="1200" dirty="0" err="1"/>
            <a:t>vị</a:t>
          </a:r>
          <a:r>
            <a:rPr lang="en-US" sz="1200" kern="1200" dirty="0"/>
            <a:t> </a:t>
          </a:r>
          <a:r>
            <a:rPr lang="en-US" sz="1200" kern="1200" dirty="0" err="1"/>
            <a:t>xử</a:t>
          </a:r>
          <a:r>
            <a:rPr lang="en-US" sz="1200" kern="1200" dirty="0"/>
            <a:t> </a:t>
          </a:r>
          <a:r>
            <a:rPr lang="en-US" sz="1200" kern="1200" dirty="0" err="1"/>
            <a:t>lý</a:t>
          </a:r>
          <a:r>
            <a:rPr lang="en-US" sz="1200" kern="1200" dirty="0"/>
            <a:t> </a:t>
          </a:r>
          <a:r>
            <a:rPr lang="en-US" sz="1200" kern="1200" dirty="0" err="1"/>
            <a:t>yêu</a:t>
          </a:r>
          <a:r>
            <a:rPr lang="en-US" sz="1200" kern="1200" dirty="0"/>
            <a:t> </a:t>
          </a:r>
          <a:r>
            <a:rPr lang="en-US" sz="1200" kern="1200" dirty="0" err="1"/>
            <a:t>cầu</a:t>
          </a:r>
          <a:r>
            <a:rPr lang="en-US" sz="1200" kern="1200" dirty="0"/>
            <a:t> </a:t>
          </a:r>
          <a:r>
            <a:rPr lang="en-US" sz="1200" kern="1200" dirty="0" err="1"/>
            <a:t>được</a:t>
          </a:r>
          <a:r>
            <a:rPr lang="en-US" sz="1200" kern="1200" dirty="0"/>
            <a:t> </a:t>
          </a:r>
          <a:r>
            <a:rPr lang="en-US" sz="1200" kern="1200" dirty="0" err="1"/>
            <a:t>tính</a:t>
          </a:r>
          <a:r>
            <a:rPr lang="en-US" sz="1200" kern="1200" dirty="0"/>
            <a:t> </a:t>
          </a:r>
          <a:r>
            <a:rPr lang="en-US" sz="1200" kern="1200" dirty="0" err="1"/>
            <a:t>bằng</a:t>
          </a:r>
          <a:r>
            <a:rPr lang="en-US" sz="1200" kern="1200" dirty="0"/>
            <a:t> </a:t>
          </a:r>
          <a:r>
            <a:rPr lang="en-US" sz="1200" kern="1200" dirty="0" err="1"/>
            <a:t>milisecond</a:t>
          </a:r>
          <a:endParaRPr lang="en-US" sz="1200" kern="1200" dirty="0"/>
        </a:p>
      </dsp:txBody>
      <dsp:txXfrm>
        <a:off x="23324" y="1408729"/>
        <a:ext cx="4391979" cy="431150"/>
      </dsp:txXfrm>
    </dsp:sp>
    <dsp:sp modelId="{B567527C-A886-45CC-8A5D-BF9B14F685B0}">
      <dsp:nvSpPr>
        <dsp:cNvPr id="0" name=""/>
        <dsp:cNvSpPr/>
      </dsp:nvSpPr>
      <dsp:spPr>
        <a:xfrm>
          <a:off x="0" y="1897764"/>
          <a:ext cx="4438627" cy="4777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1" kern="1200" dirty="0"/>
            <a:t>Bytes:</a:t>
          </a:r>
          <a:r>
            <a:rPr lang="en-US" sz="1200" kern="1200" dirty="0"/>
            <a:t> </a:t>
          </a:r>
          <a:r>
            <a:rPr lang="en-US" sz="1200" kern="1200" dirty="0" err="1"/>
            <a:t>Lượng</a:t>
          </a:r>
          <a:r>
            <a:rPr lang="en-US" sz="1200" kern="1200" dirty="0"/>
            <a:t> </a:t>
          </a:r>
          <a:r>
            <a:rPr lang="en-US" sz="1200" kern="1200" dirty="0" err="1"/>
            <a:t>dữ</a:t>
          </a:r>
          <a:r>
            <a:rPr lang="en-US" sz="1200" kern="1200" dirty="0"/>
            <a:t> </a:t>
          </a:r>
          <a:r>
            <a:rPr lang="en-US" sz="1200" kern="1200" dirty="0" err="1"/>
            <a:t>liệu</a:t>
          </a:r>
          <a:r>
            <a:rPr lang="en-US" sz="1200" kern="1200" dirty="0"/>
            <a:t> server </a:t>
          </a:r>
          <a:r>
            <a:rPr lang="en-US" sz="1200" kern="1200" dirty="0" err="1"/>
            <a:t>truy</a:t>
          </a:r>
          <a:r>
            <a:rPr lang="en-US" sz="1200" kern="1200" dirty="0"/>
            <a:t> </a:t>
          </a:r>
          <a:r>
            <a:rPr lang="en-US" sz="1200" kern="1200" dirty="0" err="1"/>
            <a:t>vấn</a:t>
          </a:r>
          <a:r>
            <a:rPr lang="en-US" sz="1200" kern="1200" dirty="0"/>
            <a:t> </a:t>
          </a:r>
          <a:r>
            <a:rPr lang="en-US" sz="1200" kern="1200" dirty="0" err="1"/>
            <a:t>và</a:t>
          </a:r>
          <a:r>
            <a:rPr lang="en-US" sz="1200" kern="1200" dirty="0"/>
            <a:t> </a:t>
          </a:r>
          <a:r>
            <a:rPr lang="en-US" sz="1200" kern="1200" dirty="0" err="1"/>
            <a:t>trả</a:t>
          </a:r>
          <a:r>
            <a:rPr lang="en-US" sz="1200" kern="1200" dirty="0"/>
            <a:t> </a:t>
          </a:r>
          <a:r>
            <a:rPr lang="en-US" sz="1200" kern="1200" dirty="0" err="1"/>
            <a:t>về</a:t>
          </a:r>
          <a:endParaRPr lang="en-US" sz="1200" kern="1200" dirty="0"/>
        </a:p>
      </dsp:txBody>
      <dsp:txXfrm>
        <a:off x="23324" y="1921088"/>
        <a:ext cx="4391979" cy="431150"/>
      </dsp:txXfrm>
    </dsp:sp>
    <dsp:sp modelId="{3789E6DF-E2B2-488E-8624-ECDCD83CDD6B}">
      <dsp:nvSpPr>
        <dsp:cNvPr id="0" name=""/>
        <dsp:cNvSpPr/>
      </dsp:nvSpPr>
      <dsp:spPr>
        <a:xfrm>
          <a:off x="0" y="2410122"/>
          <a:ext cx="4438627" cy="4777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Throughput: </a:t>
          </a:r>
          <a:r>
            <a:rPr lang="en-US" sz="1200" kern="1200" dirty="0" err="1"/>
            <a:t>Thông</a:t>
          </a:r>
          <a:r>
            <a:rPr lang="en-US" sz="1200" kern="1200" dirty="0"/>
            <a:t> </a:t>
          </a:r>
          <a:r>
            <a:rPr lang="en-US" sz="1200" kern="1200" dirty="0" err="1"/>
            <a:t>lượng</a:t>
          </a:r>
          <a:r>
            <a:rPr lang="en-US" sz="1200" kern="1200" dirty="0"/>
            <a:t> </a:t>
          </a:r>
          <a:r>
            <a:rPr lang="en-US" sz="1200" kern="1200" dirty="0" err="1"/>
            <a:t>của</a:t>
          </a:r>
          <a:r>
            <a:rPr lang="en-US" sz="1200" kern="1200" dirty="0"/>
            <a:t> </a:t>
          </a:r>
          <a:r>
            <a:rPr lang="en-US" sz="1200" kern="1200" dirty="0" err="1"/>
            <a:t>mạng</a:t>
          </a:r>
          <a:r>
            <a:rPr lang="en-US" sz="1200" kern="1200" dirty="0"/>
            <a:t> (</a:t>
          </a:r>
          <a:r>
            <a:rPr lang="en-US" sz="1200" kern="1200" dirty="0" err="1"/>
            <a:t>Số</a:t>
          </a:r>
          <a:r>
            <a:rPr lang="en-US" sz="1200" kern="1200" dirty="0"/>
            <a:t> </a:t>
          </a:r>
          <a:r>
            <a:rPr lang="en-US" sz="1200" kern="1200" dirty="0" err="1"/>
            <a:t>lượng</a:t>
          </a:r>
          <a:r>
            <a:rPr lang="en-US" sz="1200" kern="1200" dirty="0"/>
            <a:t> request </a:t>
          </a:r>
          <a:r>
            <a:rPr lang="en-US" sz="1200" kern="1200" dirty="0" err="1"/>
            <a:t>trên</a:t>
          </a:r>
          <a:r>
            <a:rPr lang="en-US" sz="1200" kern="1200" dirty="0"/>
            <a:t> </a:t>
          </a:r>
          <a:r>
            <a:rPr lang="en-US" sz="1200" kern="1200" dirty="0" err="1"/>
            <a:t>giây</a:t>
          </a:r>
          <a:r>
            <a:rPr lang="en-US" sz="1200" kern="1200" dirty="0"/>
            <a:t> - KB/s)</a:t>
          </a:r>
        </a:p>
      </dsp:txBody>
      <dsp:txXfrm>
        <a:off x="23324" y="2433446"/>
        <a:ext cx="4391979" cy="431150"/>
      </dsp:txXfrm>
    </dsp:sp>
    <dsp:sp modelId="{4D5834CE-7E9E-4486-99CB-B16819B37217}">
      <dsp:nvSpPr>
        <dsp:cNvPr id="0" name=""/>
        <dsp:cNvSpPr/>
      </dsp:nvSpPr>
      <dsp:spPr>
        <a:xfrm>
          <a:off x="0" y="2922481"/>
          <a:ext cx="4438627" cy="4777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1" kern="1200" dirty="0"/>
            <a:t>Min, Max:</a:t>
          </a:r>
          <a:r>
            <a:rPr lang="en-US" sz="1200" kern="1200" dirty="0"/>
            <a:t> Latency </a:t>
          </a:r>
          <a:r>
            <a:rPr lang="en-US" sz="1200" kern="1200" dirty="0" err="1"/>
            <a:t>nhỏ</a:t>
          </a:r>
          <a:r>
            <a:rPr lang="en-US" sz="1200" kern="1200" dirty="0"/>
            <a:t> </a:t>
          </a:r>
          <a:r>
            <a:rPr lang="en-US" sz="1200" kern="1200" dirty="0" err="1"/>
            <a:t>nhất</a:t>
          </a:r>
          <a:r>
            <a:rPr lang="en-US" sz="1200" kern="1200" dirty="0"/>
            <a:t> </a:t>
          </a:r>
          <a:r>
            <a:rPr lang="en-US" sz="1200" kern="1200" dirty="0" err="1"/>
            <a:t>và</a:t>
          </a:r>
          <a:r>
            <a:rPr lang="en-US" sz="1200" kern="1200" dirty="0"/>
            <a:t> </a:t>
          </a:r>
          <a:r>
            <a:rPr lang="en-US" sz="1200" kern="1200" dirty="0" err="1"/>
            <a:t>lớn</a:t>
          </a:r>
          <a:r>
            <a:rPr lang="en-US" sz="1200" kern="1200" dirty="0"/>
            <a:t> </a:t>
          </a:r>
          <a:r>
            <a:rPr lang="en-US" sz="1200" kern="1200" dirty="0" err="1"/>
            <a:t>nhất</a:t>
          </a:r>
          <a:r>
            <a:rPr lang="en-US" sz="1200" kern="1200" dirty="0"/>
            <a:t> </a:t>
          </a:r>
          <a:r>
            <a:rPr lang="en-US" sz="1200" kern="1200" dirty="0" err="1"/>
            <a:t>trong</a:t>
          </a:r>
          <a:r>
            <a:rPr lang="en-US" sz="1200" kern="1200" dirty="0"/>
            <a:t> </a:t>
          </a:r>
          <a:r>
            <a:rPr lang="en-US" sz="1200" kern="1200" dirty="0" err="1"/>
            <a:t>các</a:t>
          </a:r>
          <a:r>
            <a:rPr lang="en-US" sz="1200" kern="1200" dirty="0"/>
            <a:t> </a:t>
          </a:r>
          <a:r>
            <a:rPr lang="en-US" sz="1200" kern="1200" dirty="0" err="1"/>
            <a:t>trường</a:t>
          </a:r>
          <a:r>
            <a:rPr lang="en-US" sz="1200" kern="1200" dirty="0"/>
            <a:t> </a:t>
          </a:r>
          <a:r>
            <a:rPr lang="en-US" sz="1200" kern="1200" dirty="0" err="1"/>
            <a:t>hợp</a:t>
          </a:r>
          <a:r>
            <a:rPr lang="en-US" sz="1200" kern="1200" dirty="0"/>
            <a:t> </a:t>
          </a:r>
          <a:r>
            <a:rPr lang="en-US" sz="1200" kern="1200" dirty="0" err="1"/>
            <a:t>mô</a:t>
          </a:r>
          <a:r>
            <a:rPr lang="en-US" sz="1200" kern="1200" dirty="0"/>
            <a:t> </a:t>
          </a:r>
          <a:r>
            <a:rPr lang="en-US" sz="1200" kern="1200" dirty="0" err="1"/>
            <a:t>phỏng</a:t>
          </a:r>
          <a:endParaRPr lang="en-US" sz="1200" kern="1200" dirty="0"/>
        </a:p>
      </dsp:txBody>
      <dsp:txXfrm>
        <a:off x="23324" y="2945805"/>
        <a:ext cx="4391979" cy="4311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3/4/23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3/4/23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t>3/4/23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3/4/23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3/4/23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3/4/23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3/4/23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3/4/23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3/4/23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3/4/23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3/4/23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3/4/23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3/4/23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363310" y="1792710"/>
            <a:ext cx="7500423" cy="18648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ctr"/>
            <a:r>
              <a:rPr lang="en-US" sz="3000" dirty="0"/>
              <a:t>TỐI ƯU SERVER AIRSENSE</a:t>
            </a:r>
          </a:p>
          <a:p>
            <a:pPr algn="ctr"/>
            <a:r>
              <a:rPr lang="en-US" sz="2400" dirty="0"/>
              <a:t>NHÓM 7 – HỆ ĐIỀU HÀNH</a:t>
            </a:r>
          </a:p>
          <a:p>
            <a:pPr algn="ctr"/>
            <a:r>
              <a:rPr lang="en-US" sz="2400" dirty="0"/>
              <a:t>GVHD: T.S </a:t>
            </a:r>
            <a:r>
              <a:rPr lang="en-US" sz="2400" dirty="0" err="1"/>
              <a:t>Hàn</a:t>
            </a:r>
            <a:r>
              <a:rPr lang="en-US" sz="2400" dirty="0"/>
              <a:t> </a:t>
            </a:r>
            <a:r>
              <a:rPr lang="en-US" sz="2400" dirty="0" err="1"/>
              <a:t>Huy</a:t>
            </a:r>
            <a:r>
              <a:rPr lang="en-US" sz="2400" dirty="0"/>
              <a:t> </a:t>
            </a:r>
            <a:r>
              <a:rPr lang="en-US" sz="2400" dirty="0" err="1"/>
              <a:t>Dũng</a:t>
            </a:r>
            <a:endParaRPr lang="en-US" sz="24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08E1B1-D9CD-415A-BCE5-B57F39B2F31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endParaRPr lang="en-US" dirty="0"/>
          </a:p>
          <a:p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endParaRPr lang="en-US" dirty="0"/>
          </a:p>
          <a:p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đo</a:t>
            </a:r>
            <a:r>
              <a:rPr lang="en-US" dirty="0"/>
              <a:t> </a:t>
            </a:r>
            <a:r>
              <a:rPr lang="en-US" dirty="0" err="1"/>
              <a:t>đạc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endParaRPr lang="en-US" dirty="0"/>
          </a:p>
          <a:p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6941D0-D074-43AE-8875-C4BDC98AD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NỘI DUNG BÁO CÁO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1CA00-8B5A-4B5F-AE21-CF0691D6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00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VẤN ĐỀ HIỆN TẠI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27424AC-0FC2-D3A7-4D33-6F177EE5F7F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91" y="1008554"/>
            <a:ext cx="3665614" cy="457243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1A8411-3BFC-FA5B-D91A-A866C87E100F}"/>
              </a:ext>
            </a:extLst>
          </p:cNvPr>
          <p:cNvSpPr txBox="1"/>
          <p:nvPr/>
        </p:nvSpPr>
        <p:spPr>
          <a:xfrm>
            <a:off x="4820396" y="1570222"/>
            <a:ext cx="62259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Cơ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sở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dữ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chưa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tối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ưu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indexing.</a:t>
            </a:r>
            <a:endParaRPr lang="en-US" sz="14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285750" marR="0" lvl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Chưa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lớp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caching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dữ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liệu</a:t>
            </a:r>
            <a:endParaRPr lang="en-US" sz="14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285750" marR="0" lvl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Câu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lệnh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truy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vấn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còn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chưa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tối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ưu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</a:t>
            </a:r>
            <a:endParaRPr lang="en-US" sz="14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285750" marR="0" lvl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Nghiệp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vụ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trải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nghiệm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dùng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còn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chưa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hợp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 </a:t>
            </a:r>
            <a:endParaRPr lang="en-US" sz="14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1305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ĐO HIỆU NĂNG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605101803"/>
              </p:ext>
            </p:extLst>
          </p:nvPr>
        </p:nvGraphicFramePr>
        <p:xfrm>
          <a:off x="503447" y="1719501"/>
          <a:ext cx="4438627" cy="3760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72690" y="1121134"/>
            <a:ext cx="76761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600" dirty="0"/>
              <a:t>Các thông số cần quan tâm khi đo hiệu năng là:</a:t>
            </a:r>
            <a:endParaRPr lang="en-US" sz="26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84C902-9A4C-E789-0975-9EF895A236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54" y="5115444"/>
            <a:ext cx="3686726" cy="963392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08F3F53-A409-9D02-7162-2AD6D15DD6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649836"/>
              </p:ext>
            </p:extLst>
          </p:nvPr>
        </p:nvGraphicFramePr>
        <p:xfrm>
          <a:off x="5160578" y="2107649"/>
          <a:ext cx="5720255" cy="29636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44051">
                  <a:extLst>
                    <a:ext uri="{9D8B030D-6E8A-4147-A177-3AD203B41FA5}">
                      <a16:colId xmlns:a16="http://schemas.microsoft.com/office/drawing/2014/main" val="1851422845"/>
                    </a:ext>
                  </a:extLst>
                </a:gridCol>
                <a:gridCol w="1144051">
                  <a:extLst>
                    <a:ext uri="{9D8B030D-6E8A-4147-A177-3AD203B41FA5}">
                      <a16:colId xmlns:a16="http://schemas.microsoft.com/office/drawing/2014/main" val="2848615115"/>
                    </a:ext>
                  </a:extLst>
                </a:gridCol>
                <a:gridCol w="1144051">
                  <a:extLst>
                    <a:ext uri="{9D8B030D-6E8A-4147-A177-3AD203B41FA5}">
                      <a16:colId xmlns:a16="http://schemas.microsoft.com/office/drawing/2014/main" val="942539909"/>
                    </a:ext>
                  </a:extLst>
                </a:gridCol>
                <a:gridCol w="1144051">
                  <a:extLst>
                    <a:ext uri="{9D8B030D-6E8A-4147-A177-3AD203B41FA5}">
                      <a16:colId xmlns:a16="http://schemas.microsoft.com/office/drawing/2014/main" val="2280924662"/>
                    </a:ext>
                  </a:extLst>
                </a:gridCol>
                <a:gridCol w="1144051">
                  <a:extLst>
                    <a:ext uri="{9D8B030D-6E8A-4147-A177-3AD203B41FA5}">
                      <a16:colId xmlns:a16="http://schemas.microsoft.com/office/drawing/2014/main" val="1265048332"/>
                    </a:ext>
                  </a:extLst>
                </a:gridCol>
              </a:tblGrid>
              <a:tr h="260583">
                <a:tc rowSpan="2">
                  <a:txBody>
                    <a:bodyPr/>
                    <a:lstStyle/>
                    <a:p>
                      <a:endParaRPr lang="en-US" sz="10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POST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000" cap="all">
                          <a:effectLst/>
                        </a:rPr>
                        <a:t>GET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8621406"/>
                  </a:ext>
                </a:extLst>
              </a:tr>
              <a:tr h="4189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1 ngày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1 tuần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Trang chủ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Trang map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0093999"/>
                  </a:ext>
                </a:extLst>
              </a:tr>
              <a:tr h="357663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Protocol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HTTP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HTTP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000370"/>
                  </a:ext>
                </a:extLst>
              </a:tr>
              <a:tr h="357663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HOST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airsense.vn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airsense.vn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156417"/>
                  </a:ext>
                </a:extLst>
              </a:tr>
              <a:tr h="357663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Method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POST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GET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179767"/>
                  </a:ext>
                </a:extLst>
              </a:tr>
              <a:tr h="357663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Path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api/social/dataSensor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/map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9598050"/>
                  </a:ext>
                </a:extLst>
              </a:tr>
              <a:tr h="817516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Body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800">
                          <a:effectLst/>
                        </a:rPr>
                        <a:t>{</a:t>
                      </a:r>
                      <a:endParaRPr lang="en-US" sz="1000">
                        <a:effectLst/>
                      </a:endParaRP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800">
                          <a:effectLst/>
                        </a:rPr>
                        <a:t>   "stationID": "3371212442",</a:t>
                      </a:r>
                      <a:endParaRPr lang="en-US" sz="1000">
                        <a:effectLst/>
                      </a:endParaRP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800">
                          <a:effectLst/>
                        </a:rPr>
                        <a:t>   "fromTime": 1672506000,</a:t>
                      </a:r>
                      <a:endParaRPr lang="en-US" sz="1000">
                        <a:effectLst/>
                      </a:endParaRP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800">
                          <a:effectLst/>
                        </a:rPr>
                        <a:t>   "toTime": 1672592400</a:t>
                      </a:r>
                      <a:endParaRPr lang="en-US" sz="1000">
                        <a:effectLst/>
                      </a:endParaRP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800">
                          <a:effectLst/>
                        </a:rPr>
                        <a:t>}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800">
                          <a:effectLst/>
                        </a:rPr>
                        <a:t>{</a:t>
                      </a:r>
                      <a:endParaRPr lang="en-US" sz="1000">
                        <a:effectLst/>
                      </a:endParaRP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800">
                          <a:effectLst/>
                        </a:rPr>
                        <a:t>   "stationID": "3371212442",</a:t>
                      </a:r>
                      <a:endParaRPr lang="en-US" sz="1000">
                        <a:effectLst/>
                      </a:endParaRP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800">
                          <a:effectLst/>
                        </a:rPr>
                        <a:t>   "fromTime": 1672506000,</a:t>
                      </a:r>
                      <a:endParaRPr lang="en-US" sz="1000">
                        <a:effectLst/>
                      </a:endParaRP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800">
                          <a:effectLst/>
                        </a:rPr>
                        <a:t>   "toTime": 1673110800</a:t>
                      </a:r>
                      <a:endParaRPr lang="en-US" sz="1000">
                        <a:effectLst/>
                      </a:endParaRP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800">
                          <a:effectLst/>
                        </a:rPr>
                        <a:t>}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endParaRPr lang="en-US" sz="10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163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81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KẾT QUẢ ĐO HIỆU NĂNG</a:t>
            </a:r>
          </a:p>
        </p:txBody>
      </p:sp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7F338D84-DAED-EB9E-2496-CF711B23A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281" y="1027178"/>
            <a:ext cx="2874694" cy="49871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B718E5A-1E9D-E63E-A7AF-1EB9489D7D92}"/>
              </a:ext>
            </a:extLst>
          </p:cNvPr>
          <p:cNvSpPr txBox="1"/>
          <p:nvPr/>
        </p:nvSpPr>
        <p:spPr>
          <a:xfrm>
            <a:off x="5141940" y="1582340"/>
            <a:ext cx="610076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>
                <a:effectLst/>
                <a:latin typeface="Arial" panose="020B0604020202020204" pitchFamily="34" charset="0"/>
              </a:rPr>
              <a:t>Với lượng dữ liệu truy vấn trong 1 ngày, thông số mô</a:t>
            </a:r>
            <a:br>
              <a:rPr lang="vi-VN" dirty="0"/>
            </a:br>
            <a:r>
              <a:rPr lang="vi-VN" dirty="0">
                <a:effectLst/>
                <a:latin typeface="Arial" panose="020B0604020202020204" pitchFamily="34" charset="0"/>
              </a:rPr>
              <a:t>phỏng như sau: Min – Max: 2,4s - 7,9s; Average:</a:t>
            </a:r>
            <a:br>
              <a:rPr lang="vi-VN" dirty="0"/>
            </a:br>
            <a:r>
              <a:rPr lang="vi-VN" dirty="0">
                <a:effectLst/>
                <a:latin typeface="Arial" panose="020B0604020202020204" pitchFamily="34" charset="0"/>
              </a:rPr>
              <a:t>5,325s; Medium: 5,785s; 90% Line: 7,154s. Với lượng</a:t>
            </a:r>
            <a:br>
              <a:rPr lang="vi-VN" dirty="0"/>
            </a:br>
            <a:r>
              <a:rPr lang="vi-VN" dirty="0">
                <a:effectLst/>
                <a:latin typeface="Arial" panose="020B0604020202020204" pitchFamily="34" charset="0"/>
              </a:rPr>
              <a:t>dữ liệu truy vấn trong 1 tuần, thông số mô phỏng như</a:t>
            </a:r>
            <a:br>
              <a:rPr lang="vi-VN" dirty="0"/>
            </a:br>
            <a:r>
              <a:rPr lang="vi-VN" dirty="0">
                <a:effectLst/>
                <a:latin typeface="Arial" panose="020B0604020202020204" pitchFamily="34" charset="0"/>
              </a:rPr>
              <a:t>sau: Min – Max: 113s - 135,8s; Average: 123,5s;</a:t>
            </a:r>
            <a:br>
              <a:rPr lang="vi-VN" dirty="0"/>
            </a:br>
            <a:r>
              <a:rPr lang="vi-VN" dirty="0">
                <a:effectLst/>
                <a:latin typeface="Arial" panose="020B0604020202020204" pitchFamily="34" charset="0"/>
              </a:rPr>
              <a:t>Medium: 130,9s; 90% Line: 133,6s.</a:t>
            </a:r>
          </a:p>
          <a:p>
            <a:br>
              <a:rPr lang="vi-VN" dirty="0"/>
            </a:br>
            <a:r>
              <a:rPr lang="vi-VN" dirty="0">
                <a:effectLst/>
                <a:latin typeface="Arial" panose="020B0604020202020204" pitchFamily="34" charset="0"/>
              </a:rPr>
              <a:t>Kết hợp với các kịch bản trước đó, các thông số thời</a:t>
            </a:r>
            <a:br>
              <a:rPr lang="vi-VN" dirty="0"/>
            </a:br>
            <a:r>
              <a:rPr lang="vi-VN" dirty="0">
                <a:effectLst/>
                <a:latin typeface="Arial" panose="020B0604020202020204" pitchFamily="34" charset="0"/>
              </a:rPr>
              <a:t>gian khi truy vấn dữ liệu trong 1 tuần lớn hơn nhiều so</a:t>
            </a:r>
            <a:br>
              <a:rPr lang="vi-VN" dirty="0"/>
            </a:br>
            <a:r>
              <a:rPr lang="vi-VN" dirty="0">
                <a:effectLst/>
                <a:latin typeface="Arial" panose="020B0604020202020204" pitchFamily="34" charset="0"/>
              </a:rPr>
              <a:t>với thời gian truy vấn dữ liệu trong 1 ngày. Cụ thể:</a:t>
            </a:r>
            <a:br>
              <a:rPr lang="vi-VN" dirty="0"/>
            </a:br>
            <a:r>
              <a:rPr lang="vi-VN" dirty="0">
                <a:effectLst/>
                <a:latin typeface="Arial" panose="020B0604020202020204" pitchFamily="34" charset="0"/>
              </a:rPr>
              <a:t>Average, Medium từ 5s lên 130s, 90% line từ 7s lên</a:t>
            </a:r>
            <a:br>
              <a:rPr lang="vi-VN" dirty="0"/>
            </a:br>
            <a:r>
              <a:rPr lang="vi-VN" dirty="0">
                <a:effectLst/>
                <a:latin typeface="Arial" panose="020B0604020202020204" pitchFamily="34" charset="0"/>
              </a:rPr>
              <a:t>133s, Min từ 2s lên 113s, Max từ 8s lên 136s. Qua đó,</a:t>
            </a:r>
            <a:br>
              <a:rPr lang="vi-VN" dirty="0"/>
            </a:br>
            <a:r>
              <a:rPr lang="vi-VN" dirty="0">
                <a:effectLst/>
                <a:latin typeface="Arial" panose="020B0604020202020204" pitchFamily="34" charset="0"/>
              </a:rPr>
              <a:t>có thể kết luận khoảng thời gian truy vấn tỉ lệ thuận với</a:t>
            </a:r>
            <a:br>
              <a:rPr lang="vi-VN" dirty="0"/>
            </a:br>
            <a:r>
              <a:rPr lang="vi-VN" dirty="0">
                <a:effectLst/>
                <a:latin typeface="Arial" panose="020B0604020202020204" pitchFamily="34" charset="0"/>
              </a:rPr>
              <a:t>lượng user truy cập và lượng dữ liệu trả về.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862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TRIỂN KHAI TỐI ƯU SERVER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934E6E-44F2-9BD1-69A5-D1DE9A0E2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06" y="2861672"/>
            <a:ext cx="6628610" cy="295778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501556E9-CED0-2116-308C-07227B0A3595}"/>
              </a:ext>
            </a:extLst>
          </p:cNvPr>
          <p:cNvSpPr txBox="1">
            <a:spLocks noChangeAspect="1" noEditPoints="1" noChangeArrowheads="1" noChangeShapeType="1" noTextEdit="1"/>
          </p:cNvSpPr>
          <p:nvPr/>
        </p:nvSpPr>
        <p:spPr bwMode="auto">
          <a:xfrm>
            <a:off x="8149590" y="1323208"/>
            <a:ext cx="3150870" cy="485902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SG" sz="1000">
                <a:solidFill>
                  <a:srgbClr val="00B05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// Tạo cache key dựa vào body cửa request</a:t>
            </a:r>
            <a:endParaRPr lang="en-US" sz="100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SG" sz="1000">
                <a:solidFill>
                  <a:srgbClr val="FF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const cachedKey = `${stationID}:</a:t>
            </a:r>
            <a:endParaRPr lang="en-US" sz="100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SG" sz="1000">
                <a:solidFill>
                  <a:srgbClr val="FF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${fromTime}:${toTime}`;</a:t>
            </a:r>
            <a:endParaRPr lang="en-US" sz="100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SG" sz="1000">
                <a:solidFill>
                  <a:srgbClr val="00B05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// Tìm trong Redis, nếu có thì trả về dữ liệu</a:t>
            </a:r>
            <a:r>
              <a:rPr lang="en-SG" sz="1000">
                <a:solidFill>
                  <a:srgbClr val="FF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SG" sz="1000">
                <a:solidFill>
                  <a:srgbClr val="00B05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cho người dùng</a:t>
            </a:r>
            <a:endParaRPr lang="en-US" sz="100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SG" sz="1000">
                <a:solidFill>
                  <a:srgbClr val="FF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const cachedData = await RedisClient.get(cachedKey);</a:t>
            </a:r>
            <a:endParaRPr lang="en-US" sz="100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SG" sz="1000">
                <a:solidFill>
                  <a:srgbClr val="FF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if (cachedData !== null) {</a:t>
            </a:r>
            <a:endParaRPr lang="en-US" sz="100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SG" sz="1000">
                <a:solidFill>
                  <a:srgbClr val="FF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const data = JSON.parse(cachedData);</a:t>
            </a:r>
            <a:endParaRPr lang="en-US" sz="100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SG" sz="1000">
                <a:solidFill>
                  <a:srgbClr val="FF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return res.send({</a:t>
            </a:r>
            <a:endParaRPr lang="en-US" sz="100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SG" sz="1000">
                <a:solidFill>
                  <a:srgbClr val="FF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station: stationID,</a:t>
            </a:r>
            <a:endParaRPr lang="en-US" sz="100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SG" sz="1000">
                <a:solidFill>
                  <a:srgbClr val="FF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data</a:t>
            </a:r>
            <a:endParaRPr lang="en-US" sz="100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SG" sz="1000">
                <a:solidFill>
                  <a:srgbClr val="FF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})</a:t>
            </a:r>
            <a:endParaRPr lang="en-US" sz="100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SG" sz="1000">
                <a:solidFill>
                  <a:srgbClr val="FF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}</a:t>
            </a:r>
            <a:endParaRPr lang="en-US" sz="100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SG" sz="1000">
                <a:solidFill>
                  <a:srgbClr val="00B05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// Nếu không tìm trong database</a:t>
            </a:r>
            <a:endParaRPr lang="en-US" sz="100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SG" sz="1000"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const result = await DataSensor.find(</a:t>
            </a:r>
            <a:endParaRPr lang="en-US" sz="100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SG" sz="1000"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{</a:t>
            </a:r>
            <a:endParaRPr lang="en-US" sz="100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SG" sz="1000"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content: { $exists: true },</a:t>
            </a:r>
            <a:endParaRPr lang="en-US" sz="100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SG" sz="1000"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topic: stationSelect,</a:t>
            </a:r>
            <a:endParaRPr lang="en-US" sz="100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SG" sz="1000"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$and: [{ time: { $gt: fromTime } }, { time: { $lt: toTime } }],</a:t>
            </a:r>
            <a:endParaRPr lang="en-US" sz="100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SG" sz="1000"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},</a:t>
            </a:r>
            <a:endParaRPr lang="en-US" sz="100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SG" sz="1000"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{ _id: 0, __v: 0, topic: 0 }</a:t>
            </a:r>
            <a:endParaRPr lang="en-US" sz="100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SG" sz="1000"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)</a:t>
            </a:r>
            <a:endParaRPr lang="en-US" sz="100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SG" sz="1000"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.hint({ time: 1 })</a:t>
            </a:r>
            <a:endParaRPr lang="en-US" sz="100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SG" sz="1000"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.lean();</a:t>
            </a:r>
            <a:endParaRPr lang="en-US" sz="100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SG" sz="1000"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 </a:t>
            </a:r>
            <a:endParaRPr lang="en-US" sz="100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SG" sz="1000">
                <a:solidFill>
                  <a:srgbClr val="00B05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// Sau đó cache dữ liệu vừa tìm được trong Redis với thời gian hết hạn exp time = 3600</a:t>
            </a:r>
            <a:endParaRPr lang="en-US" sz="100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SG" sz="1000">
                <a:solidFill>
                  <a:srgbClr val="FF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await RedisClient.setEx(cachedKey, 3600, JSON.stringify(result))</a:t>
            </a:r>
            <a:endParaRPr lang="en-US" sz="100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F0A513-CFED-AC46-24AB-E51D3565775E}"/>
              </a:ext>
            </a:extLst>
          </p:cNvPr>
          <p:cNvSpPr txBox="1"/>
          <p:nvPr/>
        </p:nvSpPr>
        <p:spPr>
          <a:xfrm>
            <a:off x="728106" y="1596476"/>
            <a:ext cx="46500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ĐÁNH CHỈ MỤC MONGODB (INDEXING)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DÙNG REDIS ĐỂ CACHING</a:t>
            </a:r>
          </a:p>
        </p:txBody>
      </p:sp>
    </p:spTree>
    <p:extLst>
      <p:ext uri="{BB962C8B-B14F-4D97-AF65-F5344CB8AC3E}">
        <p14:creationId xmlns:p14="http://schemas.microsoft.com/office/powerpoint/2010/main" val="149028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KẾT QUẢ VÀ ĐÁNH GIÁ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F92CEF-7EAC-0578-2FAE-B8E7F30C8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36" y="1148484"/>
            <a:ext cx="5575300" cy="3327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212E5E-DA62-29FC-D786-A577D9552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964" y="1148484"/>
            <a:ext cx="5575300" cy="3573059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6289F9F-B98F-C143-A745-5AC7023BA0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34" y="0"/>
            <a:ext cx="7772400" cy="448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447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KẾT QUẢ VÀ ĐÁNH GIÁ</a:t>
            </a:r>
          </a:p>
        </p:txBody>
      </p:sp>
      <p:pic>
        <p:nvPicPr>
          <p:cNvPr id="14" name="Picture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6289F9F-B98F-C143-A745-5AC7023BA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36" y="986152"/>
            <a:ext cx="8787914" cy="50692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C2EF6C-7E21-44BD-0965-0036967760EF}"/>
              </a:ext>
            </a:extLst>
          </p:cNvPr>
          <p:cNvSpPr txBox="1"/>
          <p:nvPr/>
        </p:nvSpPr>
        <p:spPr>
          <a:xfrm>
            <a:off x="9126650" y="1385888"/>
            <a:ext cx="2773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PEAK CPU USEAGE FOR 1 DAY: 24% - 64%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284C2-206E-BFDF-CE3A-26AA4F69B51B}"/>
              </a:ext>
            </a:extLst>
          </p:cNvPr>
          <p:cNvSpPr txBox="1"/>
          <p:nvPr/>
        </p:nvSpPr>
        <p:spPr>
          <a:xfrm>
            <a:off x="9237008" y="2874426"/>
            <a:ext cx="2773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PEAK CPU USEAGE FOR </a:t>
            </a:r>
            <a:r>
              <a:rPr lang="en-US"/>
              <a:t>1 WEEK: </a:t>
            </a:r>
            <a:r>
              <a:rPr lang="en-US" dirty="0"/>
              <a:t>70% - 98%</a:t>
            </a:r>
          </a:p>
        </p:txBody>
      </p:sp>
    </p:spTree>
    <p:extLst>
      <p:ext uri="{BB962C8B-B14F-4D97-AF65-F5344CB8AC3E}">
        <p14:creationId xmlns:p14="http://schemas.microsoft.com/office/powerpoint/2010/main" val="3520284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728</Words>
  <Application>Microsoft Macintosh PowerPoint</Application>
  <PresentationFormat>Widescreen</PresentationFormat>
  <Paragraphs>97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Consolas</vt:lpstr>
      <vt:lpstr>Lato</vt:lpstr>
      <vt:lpstr>Times New Roman</vt:lpstr>
      <vt:lpstr>Office Theme</vt:lpstr>
      <vt:lpstr>PowerPoint Presentation</vt:lpstr>
      <vt:lpstr>NỘI DUNG BÁO CÁO</vt:lpstr>
      <vt:lpstr>VẤN ĐỀ HIỆN TẠI</vt:lpstr>
      <vt:lpstr>ĐO HIỆU NĂNG</vt:lpstr>
      <vt:lpstr>KẾT QUẢ ĐO HIỆU NĂNG</vt:lpstr>
      <vt:lpstr>TRIỂN KHAI TỐI ƯU SERVER</vt:lpstr>
      <vt:lpstr>KẾT QUẢ VÀ ĐÁNH GIÁ</vt:lpstr>
      <vt:lpstr>KẾT QUẢ VÀ ĐÁNH GIÁ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PHAM QUANG SANG 20193076</cp:lastModifiedBy>
  <cp:revision>24</cp:revision>
  <dcterms:created xsi:type="dcterms:W3CDTF">2021-05-28T04:32:29Z</dcterms:created>
  <dcterms:modified xsi:type="dcterms:W3CDTF">2023-03-04T02:08:25Z</dcterms:modified>
</cp:coreProperties>
</file>